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3438"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96184" y="101925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75105798"/>
              </p:ext>
            </p:extLst>
          </p:nvPr>
        </p:nvGraphicFramePr>
        <p:xfrm>
          <a:off x="307975" y="2564904"/>
          <a:ext cx="4465638" cy="4186491"/>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513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№149 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29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935163">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41824" y="115888"/>
            <a:ext cx="5004205"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kk-KZ" altLang="ru-RU" sz="1200" b="1" dirty="0">
                <a:latin typeface="Times New Roman" panose="02020603050405020304" pitchFamily="18" charset="0"/>
                <a:cs typeface="Times New Roman" panose="02020603050405020304" pitchFamily="18" charset="0"/>
              </a:rPr>
              <a:t>30 мамырға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sz="1200" b="1" dirty="0">
                <a:latin typeface="Times New Roman" panose="02020603050405020304" pitchFamily="18" charset="0"/>
                <a:cs typeface="Times New Roman" panose="02020603050405020304" pitchFamily="18" charset="0"/>
              </a:rPr>
              <a:t>29 </a:t>
            </a:r>
            <a:r>
              <a:rPr lang="ru-RU" sz="1200" b="1" dirty="0" err="1">
                <a:latin typeface="Times New Roman" panose="02020603050405020304" pitchFamily="18" charset="0"/>
                <a:cs typeface="Times New Roman" panose="02020603050405020304" pitchFamily="18" charset="0"/>
              </a:rPr>
              <a:t>мамыр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30 </a:t>
            </a:r>
            <a:r>
              <a:rPr lang="ru-RU" sz="1200" b="1" dirty="0" err="1">
                <a:latin typeface="Times New Roman" panose="02020603050405020304" pitchFamily="18" charset="0"/>
                <a:cs typeface="Times New Roman" panose="02020603050405020304" pitchFamily="18" charset="0"/>
              </a:rPr>
              <a:t>мамыр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a:t>
            </a:r>
            <a:r>
              <a:rPr lang="kk-KZ" altLang="ru-RU" sz="1200" dirty="0" smtClean="0">
                <a:latin typeface="Times New Roman" panose="02020603050405020304" pitchFamily="18" charset="0"/>
                <a:cs typeface="Times New Roman" panose="02020603050405020304" pitchFamily="18" charset="0"/>
              </a:rPr>
              <a:t>Оңтүстік-шығыстан жел </a:t>
            </a:r>
            <a:r>
              <a:rPr lang="kk-KZ" altLang="ru-RU" sz="1200" dirty="0">
                <a:latin typeface="Times New Roman" panose="02020603050405020304" pitchFamily="18" charset="0"/>
                <a:cs typeface="Times New Roman" panose="02020603050405020304" pitchFamily="18" charset="0"/>
              </a:rPr>
              <a:t>соғады, күші </a:t>
            </a:r>
            <a:r>
              <a:rPr lang="kk-KZ" altLang="ru-RU" sz="1200" dirty="0" smtClean="0">
                <a:latin typeface="Times New Roman" panose="02020603050405020304" pitchFamily="18" charset="0"/>
                <a:cs typeface="Times New Roman" panose="02020603050405020304" pitchFamily="18" charset="0"/>
              </a:rPr>
              <a:t>түнде 5-10, күндіз 7-12, екпіні 15 м/с</a:t>
            </a:r>
            <a:r>
              <a:rPr lang="kk-KZ" altLang="ru-RU" sz="1200" dirty="0">
                <a:latin typeface="Times New Roman" panose="02020603050405020304" pitchFamily="18" charset="0"/>
                <a:cs typeface="Times New Roman" panose="02020603050405020304" pitchFamily="18" charset="0"/>
              </a:rPr>
              <a:t>. Ауа температурасы түнде  </a:t>
            </a:r>
            <a:r>
              <a:rPr lang="kk-KZ" altLang="ru-RU" sz="1200" dirty="0" smtClean="0">
                <a:latin typeface="Times New Roman" panose="02020603050405020304" pitchFamily="18" charset="0"/>
                <a:cs typeface="Times New Roman" panose="02020603050405020304" pitchFamily="18" charset="0"/>
              </a:rPr>
              <a:t>  15-17, </a:t>
            </a:r>
            <a:r>
              <a:rPr lang="kk-KZ" altLang="ru-RU" sz="1200" dirty="0">
                <a:latin typeface="Times New Roman" panose="02020603050405020304" pitchFamily="18" charset="0"/>
                <a:cs typeface="Times New Roman" panose="02020603050405020304" pitchFamily="18" charset="0"/>
              </a:rPr>
              <a:t>күндіз </a:t>
            </a:r>
            <a:r>
              <a:rPr lang="kk-KZ" altLang="ru-RU" sz="1200" dirty="0" smtClean="0">
                <a:latin typeface="Times New Roman" panose="02020603050405020304" pitchFamily="18" charset="0"/>
                <a:cs typeface="Times New Roman" panose="02020603050405020304" pitchFamily="18" charset="0"/>
              </a:rPr>
              <a:t>30-32 </a:t>
            </a:r>
            <a:r>
              <a:rPr lang="kk-KZ" altLang="ru-RU" sz="1200" dirty="0">
                <a:latin typeface="Times New Roman" panose="02020603050405020304" pitchFamily="18" charset="0"/>
                <a:cs typeface="Times New Roman" panose="02020603050405020304" pitchFamily="18" charset="0"/>
              </a:rPr>
              <a:t>градус жылы.</a:t>
            </a:r>
          </a:p>
          <a:p>
            <a:pPr algn="just"/>
            <a:endParaRPr lang="kk-KZ" altLang="ru-RU" sz="1200" b="1" dirty="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Түнде 31 мамырға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sz="1200" b="1" dirty="0">
                <a:latin typeface="Times New Roman" panose="02020603050405020304" pitchFamily="18" charset="0"/>
                <a:cs typeface="Times New Roman" panose="02020603050405020304" pitchFamily="18" charset="0"/>
              </a:rPr>
              <a:t>30 </a:t>
            </a:r>
            <a:r>
              <a:rPr lang="ru-RU" sz="1200" b="1" dirty="0" err="1">
                <a:latin typeface="Times New Roman" panose="02020603050405020304" pitchFamily="18" charset="0"/>
                <a:cs typeface="Times New Roman" panose="02020603050405020304" pitchFamily="18" charset="0"/>
              </a:rPr>
              <a:t>мамыр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31 </a:t>
            </a:r>
            <a:r>
              <a:rPr lang="kk-KZ" sz="1200" b="1" dirty="0">
                <a:latin typeface="Times New Roman" panose="02020603050405020304" pitchFamily="18" charset="0"/>
                <a:cs typeface="Times New Roman" panose="02020603050405020304" pitchFamily="18" charset="0"/>
              </a:rPr>
              <a:t>мамыр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p>
          <a:p>
            <a:pPr algn="just"/>
            <a:r>
              <a:rPr lang="ru-RU" sz="1200" b="1"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жауын-шашынсыз. </a:t>
            </a:r>
            <a:r>
              <a:rPr lang="ru-RU" sz="1200" dirty="0" err="1" smtClean="0">
                <a:latin typeface="Times New Roman" panose="02020603050405020304" pitchFamily="18" charset="0"/>
                <a:cs typeface="Times New Roman" panose="02020603050405020304" pitchFamily="18" charset="0"/>
              </a:rPr>
              <a:t>Оңтүстік-шығыстан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   9-14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18-20 </a:t>
            </a:r>
            <a:r>
              <a:rPr lang="ru-RU" sz="1200" dirty="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29 мамырға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24487"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tabLst>
                <a:tab pos="1431925" algn="l"/>
              </a:tabLst>
            </a:pP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14795" y="2332117"/>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177804539"/>
              </p:ext>
            </p:extLst>
          </p:nvPr>
        </p:nvGraphicFramePr>
        <p:xfrm>
          <a:off x="5027448" y="4173056"/>
          <a:ext cx="4667576" cy="2231152"/>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smtClean="0">
                          <a:solidFill>
                            <a:schemeClr val="tx1"/>
                          </a:solidFill>
                          <a:latin typeface="Times New Roman" panose="02020603050405020304" pitchFamily="18" charset="0"/>
                          <a:cs typeface="Times New Roman" panose="02020603050405020304" pitchFamily="18" charset="0"/>
                        </a:rPr>
                        <a:t>РМ-10</a:t>
                      </a:r>
                      <a:r>
                        <a:rPr lang="kk-KZ" sz="1000" baseline="0" smtClean="0">
                          <a:solidFill>
                            <a:schemeClr val="tx1"/>
                          </a:solidFill>
                          <a:latin typeface="Times New Roman" panose="02020603050405020304" pitchFamily="18" charset="0"/>
                          <a:cs typeface="Times New Roman" panose="02020603050405020304" pitchFamily="18" charset="0"/>
                        </a:rPr>
                        <a:t> </a:t>
                      </a:r>
                      <a:r>
                        <a:rPr lang="kk-KZ" sz="1000" smtClean="0">
                          <a:solidFill>
                            <a:schemeClr val="tx1"/>
                          </a:solidFill>
                          <a:latin typeface="Times New Roman" panose="02020603050405020304" pitchFamily="18" charset="0"/>
                          <a:cs typeface="Times New Roman" panose="02020603050405020304" pitchFamily="18" charset="0"/>
                        </a:rPr>
                        <a:t>қалқыма </a:t>
                      </a:r>
                      <a:r>
                        <a:rPr lang="kk-KZ" sz="1000" dirty="0"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Азот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ru-RU" sz="1000" b="0" dirty="0" smtClean="0">
                          <a:solidFill>
                            <a:schemeClr val="tx1"/>
                          </a:solidFill>
                          <a:latin typeface="Times New Roman" panose="02020603050405020304" pitchFamily="18" charset="0"/>
                          <a:cs typeface="Times New Roman" panose="02020603050405020304" pitchFamily="18" charset="0"/>
                        </a:rPr>
                        <a:t>Азот </a:t>
                      </a: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85387"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Буланбаева Д.М./</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25959</TotalTime>
  <Words>491</Words>
  <Application>Microsoft Office PowerPoint</Application>
  <PresentationFormat>Лист A4 (210x297 мм)</PresentationFormat>
  <Paragraphs>83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5114</cp:revision>
  <cp:lastPrinted>2021-07-01T07:38:07Z</cp:lastPrinted>
  <dcterms:created xsi:type="dcterms:W3CDTF">2018-03-27T06:03:00Z</dcterms:created>
  <dcterms:modified xsi:type="dcterms:W3CDTF">2026-05-29T08:06:00Z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